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2C1B8-4F6B-429F-97C5-DB260E45C948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A87B1-D42B-489C-98C3-2F00454BFC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questions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第七和第八课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use </a:t>
            </a:r>
            <a:r>
              <a:rPr lang="zh-CN" altLang="en-US" dirty="0" smtClean="0"/>
              <a:t>的？</a:t>
            </a:r>
            <a:endParaRPr lang="en-US" altLang="zh-CN" dirty="0" smtClean="0"/>
          </a:p>
          <a:p>
            <a:endParaRPr lang="en-US" dirty="0"/>
          </a:p>
          <a:p>
            <a:r>
              <a:rPr lang="en-US" dirty="0" smtClean="0"/>
              <a:t>V not V sentence pattern</a:t>
            </a:r>
          </a:p>
          <a:p>
            <a:endParaRPr lang="en-US" dirty="0"/>
          </a:p>
          <a:p>
            <a:r>
              <a:rPr lang="zh-CN" altLang="en-US" dirty="0" smtClean="0"/>
              <a:t>一下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</a:t>
            </a:r>
            <a:r>
              <a:rPr lang="zh-CN" altLang="en-US" dirty="0" smtClean="0"/>
              <a:t>一点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第九课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Year, month, date, day</a:t>
            </a:r>
          </a:p>
          <a:p>
            <a:endParaRPr lang="en-US" dirty="0"/>
          </a:p>
          <a:p>
            <a:r>
              <a:rPr lang="en-US" dirty="0" smtClean="0"/>
              <a:t>Where do you put time in a sentence?</a:t>
            </a:r>
          </a:p>
          <a:p>
            <a:endParaRPr lang="en-US" dirty="0"/>
          </a:p>
          <a:p>
            <a:r>
              <a:rPr lang="zh-CN" altLang="en-US" dirty="0" smtClean="0"/>
              <a:t>哪儿 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</a:t>
            </a:r>
            <a:r>
              <a:rPr lang="zh-CN" altLang="en-US" dirty="0" smtClean="0"/>
              <a:t>  哪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第十课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you put location in a sentence?</a:t>
            </a:r>
          </a:p>
          <a:p>
            <a:endParaRPr lang="en-US" dirty="0"/>
          </a:p>
          <a:p>
            <a:r>
              <a:rPr lang="en-US" dirty="0" smtClean="0"/>
              <a:t>How do you say money in Chinese?</a:t>
            </a:r>
          </a:p>
          <a:p>
            <a:endParaRPr lang="en-US" dirty="0"/>
          </a:p>
          <a:p>
            <a:r>
              <a:rPr lang="en-US" dirty="0" smtClean="0"/>
              <a:t>Question words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第十一课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会，能，可以，应该</a:t>
            </a:r>
            <a:endParaRPr lang="en-US" altLang="zh-CN" dirty="0" smtClean="0"/>
          </a:p>
          <a:p>
            <a:endParaRPr lang="en-US" dirty="0"/>
          </a:p>
          <a:p>
            <a:r>
              <a:rPr lang="en-US" dirty="0" smtClean="0"/>
              <a:t>How do you say time?</a:t>
            </a:r>
          </a:p>
          <a:p>
            <a:pPr>
              <a:buNone/>
            </a:pPr>
            <a:r>
              <a:rPr lang="en-US" altLang="zh-CN" dirty="0" smtClean="0"/>
              <a:t>8:25 pm, Sunday night, Dec 1</a:t>
            </a:r>
            <a:r>
              <a:rPr lang="en-US" altLang="zh-CN" baseline="30000" dirty="0" smtClean="0"/>
              <a:t>st</a:t>
            </a:r>
            <a:r>
              <a:rPr lang="en-US" altLang="zh-CN" dirty="0" smtClean="0"/>
              <a:t> , 2012</a:t>
            </a:r>
          </a:p>
          <a:p>
            <a:pPr>
              <a:buNone/>
            </a:pPr>
            <a:endParaRPr lang="en-US" altLang="zh-CN" dirty="0"/>
          </a:p>
          <a:p>
            <a:r>
              <a:rPr lang="en-US" altLang="zh-CN" dirty="0" smtClean="0"/>
              <a:t>How do you write a note?</a:t>
            </a:r>
          </a:p>
          <a:p>
            <a:pPr>
              <a:buNone/>
            </a:pPr>
            <a:endParaRPr lang="en-US" altLang="zh-CN" dirty="0"/>
          </a:p>
          <a:p>
            <a:endParaRPr lang="en-US" altLang="zh-CN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第十二课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想，要，愿意</a:t>
            </a:r>
            <a:endParaRPr lang="en-US" altLang="zh-CN" dirty="0" smtClean="0"/>
          </a:p>
          <a:p>
            <a:endParaRPr lang="en-US" dirty="0"/>
          </a:p>
          <a:p>
            <a:r>
              <a:rPr lang="zh-CN" altLang="en-US" dirty="0" smtClean="0"/>
              <a:t>有点儿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</a:t>
            </a:r>
            <a:r>
              <a:rPr lang="zh-CN" altLang="en-US" dirty="0" smtClean="0"/>
              <a:t>一点儿</a:t>
            </a:r>
            <a:endParaRPr lang="en-US" altLang="zh-CN" dirty="0" smtClean="0"/>
          </a:p>
          <a:p>
            <a:endParaRPr lang="en-US" dirty="0"/>
          </a:p>
          <a:p>
            <a:r>
              <a:rPr lang="zh-CN" altLang="en-US" dirty="0" smtClean="0"/>
              <a:t>还是</a:t>
            </a:r>
            <a:endParaRPr lang="en-US" altLang="zh-CN" dirty="0" smtClean="0"/>
          </a:p>
          <a:p>
            <a:endParaRPr lang="en-US" dirty="0"/>
          </a:p>
          <a:p>
            <a:r>
              <a:rPr lang="zh-CN" altLang="en-US" dirty="0" smtClean="0"/>
              <a:t>怎么 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</a:t>
            </a:r>
            <a:r>
              <a:rPr lang="zh-CN" altLang="en-US" dirty="0" smtClean="0"/>
              <a:t>怎么样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第十三课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do you use “</a:t>
            </a:r>
            <a:r>
              <a:rPr lang="zh-CN" altLang="en-US" dirty="0" smtClean="0"/>
              <a:t>了</a:t>
            </a:r>
            <a:r>
              <a:rPr lang="en-US" dirty="0" smtClean="0"/>
              <a:t>”</a:t>
            </a:r>
            <a:r>
              <a:rPr lang="zh-CN" altLang="en-US" dirty="0" smtClean="0"/>
              <a:t>， </a:t>
            </a:r>
            <a:r>
              <a:rPr lang="en-US" altLang="zh-CN" dirty="0" smtClean="0"/>
              <a:t>and where do you put </a:t>
            </a:r>
            <a:r>
              <a:rPr lang="zh-CN" altLang="en-US" dirty="0" smtClean="0"/>
              <a:t>“了”？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Negative form and V not V form</a:t>
            </a:r>
          </a:p>
          <a:p>
            <a:endParaRPr lang="en-US" altLang="zh-CN" dirty="0"/>
          </a:p>
          <a:p>
            <a:r>
              <a:rPr lang="zh-CN" altLang="en-US" dirty="0" smtClean="0"/>
              <a:t>请，让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可能，会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How do you write  a letter?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第十三课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给他</a:t>
            </a:r>
            <a:r>
              <a:rPr lang="zh-CN" altLang="en-US" dirty="0" smtClean="0">
                <a:solidFill>
                  <a:srgbClr val="FF0000"/>
                </a:solidFill>
              </a:rPr>
              <a:t>的</a:t>
            </a:r>
            <a:r>
              <a:rPr lang="zh-CN" altLang="en-US" dirty="0" smtClean="0"/>
              <a:t>药</a:t>
            </a:r>
            <a:r>
              <a:rPr lang="zh-CN" altLang="en-US" dirty="0" smtClean="0"/>
              <a:t>，</a:t>
            </a:r>
            <a:r>
              <a:rPr lang="zh-CN" altLang="en-US" dirty="0" smtClean="0">
                <a:solidFill>
                  <a:srgbClr val="FF0000"/>
                </a:solidFill>
              </a:rPr>
              <a:t>有厕所的</a:t>
            </a:r>
            <a:r>
              <a:rPr lang="zh-CN" altLang="en-US" dirty="0" smtClean="0"/>
              <a:t>房子</a:t>
            </a:r>
            <a:endParaRPr lang="en-US" altLang="zh-CN" dirty="0" smtClean="0"/>
          </a:p>
          <a:p>
            <a:endParaRPr lang="en-US" dirty="0"/>
          </a:p>
          <a:p>
            <a:r>
              <a:rPr lang="en-US" dirty="0" smtClean="0"/>
              <a:t>How to use </a:t>
            </a:r>
            <a:r>
              <a:rPr lang="zh-CN" altLang="en-US" dirty="0" smtClean="0"/>
              <a:t>多？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/>
              <a:t>多学</a:t>
            </a:r>
            <a:r>
              <a:rPr lang="zh-CN" altLang="en-US" dirty="0" smtClean="0"/>
              <a:t>生  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  </a:t>
            </a:r>
            <a:r>
              <a:rPr lang="zh-CN" altLang="en-US" dirty="0" smtClean="0"/>
              <a:t>多吃药</a:t>
            </a:r>
            <a:endParaRPr lang="en-US" altLang="zh-CN" dirty="0" smtClean="0"/>
          </a:p>
          <a:p>
            <a:pPr>
              <a:buNone/>
            </a:pPr>
            <a:endParaRPr lang="en-US" dirty="0"/>
          </a:p>
          <a:p>
            <a:r>
              <a:rPr lang="zh-CN" altLang="en-US" dirty="0" smtClean="0"/>
              <a:t>来，去，到，在</a:t>
            </a:r>
            <a:endParaRPr lang="en-US" altLang="zh-CN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205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Review questions</vt:lpstr>
      <vt:lpstr>第七和第八课</vt:lpstr>
      <vt:lpstr>第九课</vt:lpstr>
      <vt:lpstr>第十课</vt:lpstr>
      <vt:lpstr>第十一课</vt:lpstr>
      <vt:lpstr>第十二课</vt:lpstr>
      <vt:lpstr>第十三课</vt:lpstr>
      <vt:lpstr>第十三课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questions</dc:title>
  <dc:creator>li.dan</dc:creator>
  <cp:lastModifiedBy>li.dan</cp:lastModifiedBy>
  <cp:revision>4</cp:revision>
  <dcterms:created xsi:type="dcterms:W3CDTF">2012-05-28T03:18:19Z</dcterms:created>
  <dcterms:modified xsi:type="dcterms:W3CDTF">2012-05-30T02:23:22Z</dcterms:modified>
</cp:coreProperties>
</file>