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9" r:id="rId11"/>
    <p:sldId id="270" r:id="rId12"/>
    <p:sldId id="271" r:id="rId13"/>
    <p:sldId id="272" r:id="rId14"/>
    <p:sldId id="265" r:id="rId15"/>
    <p:sldId id="266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4FC"/>
    <a:srgbClr val="27F9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80E7-6086-42B3-B995-B8C501EEAA5C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E85AA-4F9E-413C-A7E8-5B089369C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What do you say to ask for someone’s suggestion?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3810000"/>
            <a:ext cx="533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你说，我应该怎么办</a:t>
            </a:r>
            <a:r>
              <a:rPr lang="zh-CN" altLang="en-US" sz="4000" dirty="0" smtClean="0">
                <a:solidFill>
                  <a:srgbClr val="2E24FC"/>
                </a:solidFill>
              </a:rPr>
              <a:t>？</a:t>
            </a:r>
            <a:endParaRPr lang="en-US" dirty="0">
              <a:solidFill>
                <a:srgbClr val="2E24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 want to ask her to help us.</a:t>
            </a:r>
            <a:endParaRPr lang="en-US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4801314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我想请她帮助我们。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6" name="Picture 5" descr="小燕子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57200"/>
            <a:ext cx="3143250" cy="235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He invites me to his birthday party.</a:t>
            </a:r>
            <a:endParaRPr lang="en-US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6340197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他请我参加他的生日聚会。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7" name="Picture 6" descr="生日聚会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343400"/>
            <a:ext cx="3352800" cy="2242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school invited a professor to introduce Chinese culture.</a:t>
            </a:r>
            <a:endParaRPr lang="en-US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7879080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学校请了一个教授介绍中国文化。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6" name="Picture 5" descr="男老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304800"/>
            <a:ext cx="2095500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Which word </a:t>
            </a:r>
            <a:r>
              <a:rPr lang="en-US" sz="3600" dirty="0" smtClean="0"/>
              <a:t>do you say when </a:t>
            </a:r>
            <a:r>
              <a:rPr lang="en-US" sz="3600" dirty="0" smtClean="0"/>
              <a:t>you</a:t>
            </a:r>
          </a:p>
          <a:p>
            <a:endParaRPr lang="en-US" sz="3600" dirty="0" smtClean="0"/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Predict</a:t>
            </a:r>
            <a:r>
              <a:rPr lang="en-US" sz="3600" dirty="0" smtClean="0"/>
              <a:t> or talk about things happen in </a:t>
            </a:r>
            <a:r>
              <a:rPr lang="en-US" sz="3600" dirty="0" smtClean="0">
                <a:solidFill>
                  <a:srgbClr val="FF0000"/>
                </a:solidFill>
              </a:rPr>
              <a:t>future</a:t>
            </a:r>
            <a:r>
              <a:rPr lang="en-US" sz="3600" dirty="0" smtClean="0"/>
              <a:t>?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Will he come this afternoon?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124200"/>
            <a:ext cx="3505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E24FC"/>
                </a:solidFill>
              </a:rPr>
              <a:t>下午他会来吗</a:t>
            </a:r>
            <a:r>
              <a:rPr lang="zh-CN" altLang="en-US" sz="3600" dirty="0" smtClean="0">
                <a:solidFill>
                  <a:srgbClr val="2E24FC"/>
                </a:solidFill>
              </a:rPr>
              <a:t>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Will we have dictation tomorrow?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124200"/>
            <a:ext cx="4343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E24FC"/>
                </a:solidFill>
              </a:rPr>
              <a:t>明天我们会听写吗</a:t>
            </a:r>
            <a:r>
              <a:rPr lang="zh-CN" altLang="en-US" sz="3600" dirty="0" smtClean="0">
                <a:solidFill>
                  <a:srgbClr val="2E24FC"/>
                </a:solidFill>
              </a:rPr>
              <a:t>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 will go to China next year.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124200"/>
            <a:ext cx="3810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E24FC"/>
                </a:solidFill>
              </a:rPr>
              <a:t>明年我会去中国。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She won’t come to school next week.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124200"/>
            <a:ext cx="518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E24FC"/>
                </a:solidFill>
              </a:rPr>
              <a:t>下个星期她不会来学校。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676400"/>
            <a:ext cx="7620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Predict or talk about future: </a:t>
            </a:r>
            <a:r>
              <a:rPr lang="zh-CN" altLang="en-US" sz="3600" dirty="0" smtClean="0"/>
              <a:t>了</a:t>
            </a:r>
            <a:endParaRPr lang="en-US" altLang="zh-CN" sz="3600" dirty="0" smtClean="0"/>
          </a:p>
          <a:p>
            <a:endParaRPr lang="en-US" sz="3600" dirty="0" smtClean="0"/>
          </a:p>
          <a:p>
            <a:r>
              <a:rPr lang="zh-CN" altLang="en-US" sz="3600" dirty="0" smtClean="0"/>
              <a:t>昨天，我看书。</a:t>
            </a:r>
            <a:endParaRPr lang="en-US" altLang="zh-CN" sz="3600" dirty="0" smtClean="0"/>
          </a:p>
          <a:p>
            <a:endParaRPr lang="en-US" altLang="zh-CN" sz="3600" dirty="0" smtClean="0"/>
          </a:p>
          <a:p>
            <a:r>
              <a:rPr lang="zh-CN" altLang="en-US" sz="3600" dirty="0" smtClean="0"/>
              <a:t>昨天，我看书了。</a:t>
            </a:r>
            <a:endParaRPr lang="en-US" altLang="zh-CN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3600" dirty="0" smtClean="0"/>
          </a:p>
          <a:p>
            <a:r>
              <a:rPr lang="zh-CN" altLang="en-US" sz="3600" dirty="0" smtClean="0"/>
              <a:t>昨</a:t>
            </a:r>
            <a:r>
              <a:rPr lang="zh-CN" altLang="en-US" sz="3600" dirty="0" smtClean="0"/>
              <a:t>天，我看了书。</a:t>
            </a:r>
            <a:endParaRPr lang="en-US" altLang="zh-CN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93420" y="457200"/>
            <a:ext cx="3331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Summary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3962400"/>
            <a:ext cx="399473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E24FC"/>
                </a:solidFill>
              </a:rPr>
              <a:t>Emphasize I</a:t>
            </a:r>
            <a:r>
              <a:rPr lang="en-US" altLang="zh-CN" sz="4000" dirty="0" smtClean="0"/>
              <a:t> </a:t>
            </a:r>
            <a:r>
              <a:rPr lang="en-US" altLang="zh-CN" sz="4000" dirty="0" smtClean="0">
                <a:solidFill>
                  <a:srgbClr val="FF0000"/>
                </a:solidFill>
              </a:rPr>
              <a:t>did </a:t>
            </a:r>
            <a:r>
              <a:rPr lang="en-US" altLang="zh-CN" sz="4000" dirty="0" smtClean="0">
                <a:solidFill>
                  <a:srgbClr val="2E24FC"/>
                </a:solidFill>
              </a:rPr>
              <a:t>read the book</a:t>
            </a:r>
            <a:endParaRPr lang="en-US" sz="4000" dirty="0">
              <a:solidFill>
                <a:srgbClr val="2E24F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743200"/>
            <a:ext cx="4114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E24FC"/>
                </a:solidFill>
              </a:rPr>
              <a:t>Describe the fact.</a:t>
            </a:r>
            <a:endParaRPr lang="en-US" sz="4000" dirty="0">
              <a:solidFill>
                <a:srgbClr val="2E24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676400"/>
            <a:ext cx="76200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position of </a:t>
            </a:r>
            <a:r>
              <a:rPr lang="zh-CN" altLang="en-US" sz="3600" dirty="0" smtClean="0"/>
              <a:t>了 </a:t>
            </a:r>
            <a:r>
              <a:rPr lang="en-US" altLang="zh-CN" sz="3600" dirty="0" smtClean="0"/>
              <a:t>in the sentence</a:t>
            </a:r>
          </a:p>
          <a:p>
            <a:endParaRPr lang="en-US" altLang="zh-CN" sz="3600" dirty="0" smtClean="0"/>
          </a:p>
          <a:p>
            <a:r>
              <a:rPr lang="zh-CN" altLang="en-US" sz="3600" dirty="0" smtClean="0"/>
              <a:t>昨天，我看书了。</a:t>
            </a:r>
            <a:endParaRPr lang="en-US" altLang="zh-CN" sz="3600" dirty="0" smtClean="0"/>
          </a:p>
          <a:p>
            <a:r>
              <a:rPr lang="zh-CN" altLang="en-US" sz="3600" dirty="0" smtClean="0"/>
              <a:t>昨</a:t>
            </a:r>
            <a:r>
              <a:rPr lang="zh-CN" altLang="en-US" sz="3600" dirty="0" smtClean="0"/>
              <a:t>天，我看了书。</a:t>
            </a:r>
            <a:endParaRPr lang="en-US" altLang="zh-CN" sz="3600" dirty="0" smtClean="0"/>
          </a:p>
          <a:p>
            <a:endParaRPr lang="en-US" altLang="zh-CN" sz="3600" dirty="0" smtClean="0"/>
          </a:p>
          <a:p>
            <a:endParaRPr lang="en-US" altLang="zh-CN" sz="3600" dirty="0" smtClean="0"/>
          </a:p>
          <a:p>
            <a:r>
              <a:rPr lang="zh-CN" altLang="en-US" sz="3600" dirty="0" smtClean="0"/>
              <a:t>我看了</a:t>
            </a:r>
            <a:r>
              <a:rPr lang="zh-CN" altLang="en-US" sz="3600" dirty="0" smtClean="0">
                <a:solidFill>
                  <a:srgbClr val="FF0000"/>
                </a:solidFill>
              </a:rPr>
              <a:t>一本</a:t>
            </a:r>
            <a:r>
              <a:rPr lang="zh-CN" altLang="en-US" sz="3600" dirty="0" smtClean="0"/>
              <a:t>书。</a:t>
            </a:r>
            <a:endParaRPr lang="en-US" altLang="zh-CN" sz="3600" dirty="0" smtClean="0"/>
          </a:p>
          <a:p>
            <a:r>
              <a:rPr lang="zh-CN" altLang="en-US" sz="3600" dirty="0" smtClean="0"/>
              <a:t>我认识了</a:t>
            </a:r>
            <a:r>
              <a:rPr lang="zh-CN" altLang="en-US" sz="3600" dirty="0" smtClean="0">
                <a:solidFill>
                  <a:srgbClr val="FF0000"/>
                </a:solidFill>
              </a:rPr>
              <a:t>一个漂亮的</a:t>
            </a:r>
            <a:r>
              <a:rPr lang="zh-CN" altLang="en-US" sz="3600" dirty="0" smtClean="0"/>
              <a:t>姑娘。</a:t>
            </a:r>
            <a:endParaRPr lang="en-US" altLang="zh-CN" sz="3600" dirty="0" smtClean="0"/>
          </a:p>
          <a:p>
            <a:endParaRPr lang="en-US" altLang="zh-CN" sz="3600" dirty="0" smtClean="0"/>
          </a:p>
          <a:p>
            <a:endParaRPr lang="en-US" altLang="zh-CN" sz="3600" dirty="0" smtClean="0"/>
          </a:p>
          <a:p>
            <a:endParaRPr lang="en-US" altLang="zh-CN" sz="3600" dirty="0" smtClean="0"/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93420" y="457200"/>
            <a:ext cx="3331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Summary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5181600"/>
            <a:ext cx="3352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E24FC"/>
                </a:solidFill>
              </a:rPr>
              <a:t>After the verb.</a:t>
            </a:r>
            <a:endParaRPr lang="en-US" sz="4000" dirty="0">
              <a:solidFill>
                <a:srgbClr val="2E24F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2438400"/>
            <a:ext cx="3994731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2E24FC"/>
                </a:solidFill>
              </a:rPr>
              <a:t>After the verb or in the end of sentence.</a:t>
            </a:r>
            <a:endParaRPr lang="en-US" sz="4000" dirty="0">
              <a:solidFill>
                <a:srgbClr val="2E24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How do you say “call someone”?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3657601"/>
            <a:ext cx="50292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给。。打（个）电</a:t>
            </a:r>
            <a:r>
              <a:rPr lang="zh-CN" altLang="en-US" sz="4000" dirty="0" smtClean="0">
                <a:solidFill>
                  <a:srgbClr val="2E24FC"/>
                </a:solidFill>
              </a:rPr>
              <a:t>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676400"/>
            <a:ext cx="762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Page 193 sentence pattern </a:t>
            </a:r>
          </a:p>
          <a:p>
            <a:endParaRPr lang="en-US" sz="3600" dirty="0" smtClean="0"/>
          </a:p>
          <a:p>
            <a:r>
              <a:rPr lang="en-US" altLang="zh-CN" sz="3600" dirty="0" smtClean="0"/>
              <a:t>Copy the example, and make one of your own.</a:t>
            </a:r>
          </a:p>
          <a:p>
            <a:r>
              <a:rPr lang="en-US" altLang="zh-CN" sz="3600" dirty="0" smtClean="0"/>
              <a:t>Translate the example.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37207" y="457200"/>
            <a:ext cx="28437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EXERCISE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6096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Call me!</a:t>
            </a:r>
          </a:p>
          <a:p>
            <a:endParaRPr lang="en-US" sz="6000" dirty="0" smtClean="0"/>
          </a:p>
          <a:p>
            <a:endParaRPr lang="en-US" sz="6000" dirty="0" smtClean="0"/>
          </a:p>
          <a:p>
            <a:r>
              <a:rPr lang="en-US" sz="3600" dirty="0" smtClean="0"/>
              <a:t>Don’t call her!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3200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给我打电话！</a:t>
            </a:r>
            <a:endParaRPr lang="en-US" sz="4000" dirty="0">
              <a:solidFill>
                <a:srgbClr val="2E24F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343400"/>
            <a:ext cx="4114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不要给她打电话！</a:t>
            </a:r>
            <a:endParaRPr lang="en-US" sz="4000" dirty="0">
              <a:solidFill>
                <a:srgbClr val="2E24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Which word </a:t>
            </a:r>
            <a:r>
              <a:rPr lang="en-US" sz="3600" dirty="0" smtClean="0"/>
              <a:t>do you say when </a:t>
            </a:r>
            <a:r>
              <a:rPr lang="en-US" sz="3600" dirty="0" smtClean="0"/>
              <a:t>you</a:t>
            </a:r>
          </a:p>
          <a:p>
            <a:endParaRPr lang="en-US" sz="3600" dirty="0" smtClean="0"/>
          </a:p>
          <a:p>
            <a:r>
              <a:rPr lang="en-US" sz="3600" dirty="0" smtClean="0">
                <a:solidFill>
                  <a:srgbClr val="FF0000"/>
                </a:solidFill>
              </a:rPr>
              <a:t>Ask</a:t>
            </a:r>
            <a:r>
              <a:rPr lang="en-US" sz="3600" dirty="0" smtClean="0"/>
              <a:t> some one to do </a:t>
            </a:r>
            <a:r>
              <a:rPr lang="en-US" sz="3600" dirty="0" smtClean="0"/>
              <a:t>something, or</a:t>
            </a:r>
          </a:p>
          <a:p>
            <a:endParaRPr lang="en-US" sz="3600" dirty="0" smtClean="0"/>
          </a:p>
          <a:p>
            <a:r>
              <a:rPr lang="en-US" sz="3600" dirty="0" smtClean="0">
                <a:solidFill>
                  <a:srgbClr val="FF0000"/>
                </a:solidFill>
              </a:rPr>
              <a:t>let</a:t>
            </a:r>
            <a:r>
              <a:rPr lang="en-US" sz="3600" dirty="0" smtClean="0"/>
              <a:t>, </a:t>
            </a:r>
            <a:r>
              <a:rPr lang="en-US" sz="3600" dirty="0" smtClean="0">
                <a:solidFill>
                  <a:srgbClr val="FF0000"/>
                </a:solidFill>
              </a:rPr>
              <a:t>allow</a:t>
            </a:r>
            <a:r>
              <a:rPr lang="en-US" sz="3600" dirty="0" smtClean="0"/>
              <a:t> someone to do something</a:t>
            </a:r>
            <a:r>
              <a:rPr lang="en-US" sz="3600" dirty="0" smtClean="0"/>
              <a:t>?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He asks me to open the door.</a:t>
            </a:r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开门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81000"/>
            <a:ext cx="2619375" cy="17430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3505200"/>
            <a:ext cx="3262432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他让我开门。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My mom asks me to study.</a:t>
            </a:r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4288353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我妈妈让我学习。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6" name="Picture 5" descr="people_study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52400"/>
            <a:ext cx="3200400" cy="3138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She let me to be her friend.</a:t>
            </a:r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4801314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她让我做她的朋友。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7" name="Picture 6" descr="朋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0"/>
            <a:ext cx="3149599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57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My teacher don’t let us sing.</a:t>
            </a:r>
          </a:p>
          <a:p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505200"/>
            <a:ext cx="582723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2E24FC"/>
                </a:solidFill>
              </a:rPr>
              <a:t>我的老师不让我们唱歌。</a:t>
            </a:r>
            <a:endParaRPr lang="en-US" sz="4000" dirty="0" smtClean="0">
              <a:solidFill>
                <a:srgbClr val="2E24FC"/>
              </a:solidFill>
            </a:endParaRPr>
          </a:p>
        </p:txBody>
      </p:sp>
      <p:pic>
        <p:nvPicPr>
          <p:cNvPr id="7" name="Picture 6" descr="sing-a-song-together-coloring-page.gi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28600"/>
            <a:ext cx="30861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914400"/>
            <a:ext cx="868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Which word do you use when you </a:t>
            </a:r>
          </a:p>
          <a:p>
            <a:endParaRPr lang="en-US" sz="4000" dirty="0" smtClean="0"/>
          </a:p>
          <a:p>
            <a:r>
              <a:rPr lang="en-US" sz="4000" dirty="0" smtClean="0"/>
              <a:t>want to </a:t>
            </a:r>
            <a:r>
              <a:rPr lang="en-US" sz="4000" dirty="0" smtClean="0">
                <a:solidFill>
                  <a:srgbClr val="FF0000"/>
                </a:solidFill>
              </a:rPr>
              <a:t>invite</a:t>
            </a:r>
            <a:r>
              <a:rPr lang="en-US" sz="4000" dirty="0" smtClean="0"/>
              <a:t> someone to do something, </a:t>
            </a:r>
          </a:p>
          <a:p>
            <a:endParaRPr lang="en-US" sz="4000" dirty="0" smtClean="0"/>
          </a:p>
          <a:p>
            <a:r>
              <a:rPr lang="en-US" sz="4000" dirty="0" smtClean="0"/>
              <a:t>or you want to ask someone to do something for you </a:t>
            </a:r>
            <a:r>
              <a:rPr lang="en-US" sz="4000" dirty="0" smtClean="0">
                <a:solidFill>
                  <a:srgbClr val="FF0000"/>
                </a:solidFill>
              </a:rPr>
              <a:t>politely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431</Words>
  <Application>Microsoft Office PowerPoint</Application>
  <PresentationFormat>On-screen Show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li.dan</dc:creator>
  <cp:lastModifiedBy>li.dan</cp:lastModifiedBy>
  <cp:revision>16</cp:revision>
  <dcterms:created xsi:type="dcterms:W3CDTF">2012-04-25T07:39:43Z</dcterms:created>
  <dcterms:modified xsi:type="dcterms:W3CDTF">2012-05-10T02:06:30Z</dcterms:modified>
</cp:coreProperties>
</file>