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8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8C4C-7E1B-43DC-B796-7CFEED0A1FE6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EF925-A6F2-4BB1-83A6-FCF7753EB1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8C4C-7E1B-43DC-B796-7CFEED0A1FE6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EF925-A6F2-4BB1-83A6-FCF7753EB1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8C4C-7E1B-43DC-B796-7CFEED0A1FE6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EF925-A6F2-4BB1-83A6-FCF7753EB1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8C4C-7E1B-43DC-B796-7CFEED0A1FE6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EF925-A6F2-4BB1-83A6-FCF7753EB1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8C4C-7E1B-43DC-B796-7CFEED0A1FE6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EF925-A6F2-4BB1-83A6-FCF7753EB1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8C4C-7E1B-43DC-B796-7CFEED0A1FE6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EF925-A6F2-4BB1-83A6-FCF7753EB1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8C4C-7E1B-43DC-B796-7CFEED0A1FE6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EF925-A6F2-4BB1-83A6-FCF7753EB1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8C4C-7E1B-43DC-B796-7CFEED0A1FE6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EF925-A6F2-4BB1-83A6-FCF7753EB1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8C4C-7E1B-43DC-B796-7CFEED0A1FE6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EF925-A6F2-4BB1-83A6-FCF7753EB1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8C4C-7E1B-43DC-B796-7CFEED0A1FE6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EF925-A6F2-4BB1-83A6-FCF7753EB1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8C4C-7E1B-43DC-B796-7CFEED0A1FE6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EF925-A6F2-4BB1-83A6-FCF7753EB1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D8C4C-7E1B-43DC-B796-7CFEED0A1FE6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EF925-A6F2-4BB1-83A6-FCF7753EB1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 bwMode="auto">
          <a:xfrm>
            <a:off x="0" y="-3749"/>
            <a:ext cx="9144000" cy="686549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2644226" y="2967335"/>
            <a:ext cx="38555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北京的茶馆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 bwMode="auto">
          <a:xfrm>
            <a:off x="0" y="-3749"/>
            <a:ext cx="9144000" cy="686549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295400" y="1143000"/>
            <a:ext cx="4953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你喜欢喝茶还是喝咖啡？</a:t>
            </a:r>
            <a:endParaRPr lang="en-US" altLang="zh-CN" sz="2800" b="1" dirty="0" smtClean="0"/>
          </a:p>
          <a:p>
            <a:endParaRPr lang="en-US" sz="2800" b="1" dirty="0"/>
          </a:p>
          <a:p>
            <a:r>
              <a:rPr lang="zh-CN" altLang="en-US" sz="2800" b="1" dirty="0" smtClean="0"/>
              <a:t>你去过茶馆吗？你觉得茶馆和咖啡馆有什么不同？</a:t>
            </a:r>
            <a:endParaRPr lang="en-US" altLang="zh-CN" sz="2800" b="1" dirty="0" smtClean="0"/>
          </a:p>
          <a:p>
            <a:endParaRPr lang="en-US" sz="2800" b="1" dirty="0"/>
          </a:p>
          <a:p>
            <a:r>
              <a:rPr lang="zh-CN" altLang="en-US" sz="2800" b="1" dirty="0" smtClean="0"/>
              <a:t>越南人喜欢喝茶还是喝咖啡？</a:t>
            </a:r>
            <a:endParaRPr lang="en-US" sz="2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 bwMode="auto">
          <a:xfrm>
            <a:off x="0" y="-3749"/>
            <a:ext cx="9144000" cy="686549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295400" y="1143000"/>
            <a:ext cx="4953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第一段听与读：</a:t>
            </a:r>
            <a:endParaRPr lang="en-US" altLang="zh-CN" sz="2800" b="1" dirty="0" smtClean="0"/>
          </a:p>
          <a:p>
            <a:endParaRPr lang="en-US" sz="2800" b="1" dirty="0"/>
          </a:p>
          <a:p>
            <a:r>
              <a:rPr lang="zh-CN" altLang="en-US" sz="2800" b="1" dirty="0" smtClean="0"/>
              <a:t>开门七件事是什么？</a:t>
            </a:r>
            <a:endParaRPr lang="en-US" altLang="zh-CN" sz="2800" b="1" dirty="0" smtClean="0"/>
          </a:p>
          <a:p>
            <a:endParaRPr lang="en-US" sz="2800" b="1" dirty="0"/>
          </a:p>
          <a:p>
            <a:r>
              <a:rPr lang="zh-CN" altLang="en-US" sz="2800" b="1" dirty="0" smtClean="0"/>
              <a:t>小云的爷爷是哪里人？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4572000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7030A0"/>
                </a:solidFill>
              </a:rPr>
              <a:t>俗话，传播，遗憾，实在，一点也不（没）</a:t>
            </a:r>
            <a:endParaRPr lang="en-US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 bwMode="auto">
          <a:xfrm>
            <a:off x="0" y="-3749"/>
            <a:ext cx="9144000" cy="686549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295400" y="1143000"/>
            <a:ext cx="4953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第二段听与读：</a:t>
            </a:r>
            <a:endParaRPr lang="en-US" altLang="zh-CN" sz="2800" b="1" dirty="0" smtClean="0"/>
          </a:p>
          <a:p>
            <a:endParaRPr lang="en-US" sz="2800" b="1" dirty="0"/>
          </a:p>
          <a:p>
            <a:r>
              <a:rPr lang="zh-CN" altLang="en-US" sz="2800" b="1" dirty="0" smtClean="0"/>
              <a:t>爷爷为什么觉得遗憾？</a:t>
            </a:r>
            <a:endParaRPr lang="en-US" altLang="zh-CN" sz="2800" b="1" dirty="0" smtClean="0"/>
          </a:p>
          <a:p>
            <a:endParaRPr lang="en-US" sz="2800" b="1" dirty="0"/>
          </a:p>
          <a:p>
            <a:r>
              <a:rPr lang="zh-CN" altLang="en-US" sz="2800" b="1" dirty="0" smtClean="0"/>
              <a:t>老北京的样子是什么样？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47800" y="4572000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7030A0"/>
                </a:solidFill>
              </a:rPr>
              <a:t>几乎，哪能，要</a:t>
            </a:r>
            <a:r>
              <a:rPr lang="en-US" altLang="zh-CN" sz="2800" b="1" dirty="0" smtClean="0">
                <a:solidFill>
                  <a:srgbClr val="7030A0"/>
                </a:solidFill>
              </a:rPr>
              <a:t>……</a:t>
            </a:r>
            <a:r>
              <a:rPr lang="zh-CN" altLang="en-US" sz="2800" b="1" dirty="0" smtClean="0">
                <a:solidFill>
                  <a:srgbClr val="7030A0"/>
                </a:solidFill>
              </a:rPr>
              <a:t>，还</a:t>
            </a:r>
            <a:r>
              <a:rPr lang="en-US" altLang="zh-CN" sz="2800" b="1" dirty="0" smtClean="0">
                <a:solidFill>
                  <a:srgbClr val="7030A0"/>
                </a:solidFill>
              </a:rPr>
              <a:t>……</a:t>
            </a:r>
            <a:r>
              <a:rPr lang="zh-CN" altLang="en-US" sz="2800" b="1" dirty="0" smtClean="0">
                <a:solidFill>
                  <a:srgbClr val="7030A0"/>
                </a:solidFill>
              </a:rPr>
              <a:t>吗？</a:t>
            </a:r>
            <a:endParaRPr lang="en-US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 bwMode="auto">
          <a:xfrm>
            <a:off x="0" y="-3749"/>
            <a:ext cx="9144000" cy="686549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295400" y="1143000"/>
            <a:ext cx="4953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第三段听与读：</a:t>
            </a:r>
            <a:endParaRPr lang="en-US" altLang="zh-CN" sz="2800" b="1" dirty="0" smtClean="0"/>
          </a:p>
          <a:p>
            <a:endParaRPr lang="en-US" sz="2800" b="1" dirty="0"/>
          </a:p>
          <a:p>
            <a:r>
              <a:rPr lang="zh-CN" altLang="en-US" sz="2800" b="1" dirty="0" smtClean="0"/>
              <a:t>老北京的茶馆是什么样的？</a:t>
            </a:r>
            <a:endParaRPr lang="en-US" altLang="zh-CN" sz="2800" b="1" dirty="0" smtClean="0"/>
          </a:p>
          <a:p>
            <a:endParaRPr lang="en-US" sz="2800" b="1" dirty="0"/>
          </a:p>
          <a:p>
            <a:r>
              <a:rPr lang="zh-CN" altLang="en-US" sz="2800" b="1" dirty="0" smtClean="0"/>
              <a:t>现在北京的茶馆是什么样的？你喜欢哪一种？</a:t>
            </a:r>
            <a:endParaRPr lang="en-US" altLang="zh-CN" sz="2800" b="1" dirty="0" smtClean="0"/>
          </a:p>
          <a:p>
            <a:endParaRPr lang="en-US" sz="2800" b="1" dirty="0"/>
          </a:p>
          <a:p>
            <a:r>
              <a:rPr lang="zh-CN" altLang="en-US" sz="2800" b="1" dirty="0" smtClean="0"/>
              <a:t>如果你去茶馆，希望是什么样的？</a:t>
            </a:r>
            <a:endParaRPr lang="en-US" altLang="zh-CN" sz="2800" b="1" dirty="0" smtClean="0"/>
          </a:p>
          <a:p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19200" y="5562600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7030A0"/>
                </a:solidFill>
              </a:rPr>
              <a:t>不管</a:t>
            </a:r>
            <a:r>
              <a:rPr lang="en-US" altLang="zh-CN" sz="2800" b="1" dirty="0" smtClean="0">
                <a:solidFill>
                  <a:srgbClr val="7030A0"/>
                </a:solidFill>
              </a:rPr>
              <a:t>A</a:t>
            </a:r>
            <a:r>
              <a:rPr lang="zh-CN" altLang="en-US" sz="2800" b="1" dirty="0" smtClean="0">
                <a:solidFill>
                  <a:srgbClr val="7030A0"/>
                </a:solidFill>
              </a:rPr>
              <a:t>还是</a:t>
            </a:r>
            <a:r>
              <a:rPr lang="en-US" altLang="zh-CN" sz="2800" b="1" dirty="0" smtClean="0">
                <a:solidFill>
                  <a:srgbClr val="7030A0"/>
                </a:solidFill>
              </a:rPr>
              <a:t>B, </a:t>
            </a:r>
            <a:r>
              <a:rPr lang="zh-CN" altLang="en-US" sz="2800" b="1" dirty="0" smtClean="0">
                <a:solidFill>
                  <a:srgbClr val="7030A0"/>
                </a:solidFill>
              </a:rPr>
              <a:t>都</a:t>
            </a:r>
            <a:r>
              <a:rPr lang="en-US" altLang="zh-CN" sz="2800" b="1" dirty="0" smtClean="0">
                <a:solidFill>
                  <a:srgbClr val="7030A0"/>
                </a:solidFill>
              </a:rPr>
              <a:t>……</a:t>
            </a:r>
            <a:r>
              <a:rPr lang="zh-CN" altLang="en-US" sz="2800" b="1" dirty="0" smtClean="0">
                <a:solidFill>
                  <a:srgbClr val="7030A0"/>
                </a:solidFill>
              </a:rPr>
              <a:t>；还可以，就是</a:t>
            </a:r>
            <a:r>
              <a:rPr lang="en-US" altLang="zh-CN" sz="2800" b="1" dirty="0" smtClean="0">
                <a:solidFill>
                  <a:srgbClr val="7030A0"/>
                </a:solidFill>
              </a:rPr>
              <a:t>……</a:t>
            </a:r>
            <a:r>
              <a:rPr lang="zh-CN" altLang="en-US" sz="2800" b="1" dirty="0" smtClean="0">
                <a:solidFill>
                  <a:srgbClr val="7030A0"/>
                </a:solidFill>
              </a:rPr>
              <a:t>；</a:t>
            </a:r>
            <a:endParaRPr lang="en-US" altLang="zh-CN" sz="2800" b="1" dirty="0" smtClean="0">
              <a:solidFill>
                <a:srgbClr val="7030A0"/>
              </a:solidFill>
            </a:endParaRPr>
          </a:p>
          <a:p>
            <a:r>
              <a:rPr lang="zh-CN" altLang="en-US" sz="2800" b="1" dirty="0" smtClean="0">
                <a:solidFill>
                  <a:srgbClr val="7030A0"/>
                </a:solidFill>
              </a:rPr>
              <a:t>谈天说地；展示</a:t>
            </a:r>
            <a:endParaRPr lang="en-US" altLang="zh-CN" sz="2800" b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词组比赛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7000"/>
          <a:ext cx="6248400" cy="4851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62100"/>
                <a:gridCol w="1562100"/>
                <a:gridCol w="1562100"/>
                <a:gridCol w="1562100"/>
              </a:tblGrid>
              <a:tr h="60642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俗话</a:t>
                      </a:r>
                      <a:endParaRPr lang="en-US" altLang="en-US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altLang="en-US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节奏</a:t>
                      </a:r>
                      <a:endParaRPr lang="en-US" altLang="en-US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6425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种植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悠闲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6425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传播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老式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6425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激动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压力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6425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遗憾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展示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6425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逛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壶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6425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陈设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64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身份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免费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249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词组比赛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li.dan</dc:creator>
  <cp:lastModifiedBy>li.dan</cp:lastModifiedBy>
  <cp:revision>7</cp:revision>
  <dcterms:created xsi:type="dcterms:W3CDTF">2012-04-23T04:01:35Z</dcterms:created>
  <dcterms:modified xsi:type="dcterms:W3CDTF">2012-04-23T04:54:51Z</dcterms:modified>
</cp:coreProperties>
</file>